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4" r:id="rId4"/>
    <p:sldId id="260" r:id="rId5"/>
    <p:sldId id="261" r:id="rId6"/>
    <p:sldId id="263" r:id="rId7"/>
  </p:sldIdLst>
  <p:sldSz cx="12192000" cy="6858000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366"/>
    <p:restoredTop sz="50000"/>
  </p:normalViewPr>
  <p:slideViewPr>
    <p:cSldViewPr snapToGrid="0" snapToObjects="1">
      <p:cViewPr>
        <p:scale>
          <a:sx n="110" d="100"/>
          <a:sy n="110" d="100"/>
        </p:scale>
        <p:origin x="-48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8462F-1364-A54F-88F4-451A3422C70F}" type="datetimeFigureOut">
              <a:rPr lang="es-ES_tradnl" smtClean="0"/>
              <a:t>25/10/17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2779F-D5C4-D646-901D-BA7D546B104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22919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8462F-1364-A54F-88F4-451A3422C70F}" type="datetimeFigureOut">
              <a:rPr lang="es-ES_tradnl" smtClean="0"/>
              <a:t>25/10/17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2779F-D5C4-D646-901D-BA7D546B104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5336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8462F-1364-A54F-88F4-451A3422C70F}" type="datetimeFigureOut">
              <a:rPr lang="es-ES_tradnl" smtClean="0"/>
              <a:t>25/10/17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2779F-D5C4-D646-901D-BA7D546B104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674141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8462F-1364-A54F-88F4-451A3422C70F}" type="datetimeFigureOut">
              <a:rPr lang="es-ES_tradnl" smtClean="0"/>
              <a:t>25/10/17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2779F-D5C4-D646-901D-BA7D546B104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6402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8462F-1364-A54F-88F4-451A3422C70F}" type="datetimeFigureOut">
              <a:rPr lang="es-ES_tradnl" smtClean="0"/>
              <a:t>25/10/17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2779F-D5C4-D646-901D-BA7D546B104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3766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8462F-1364-A54F-88F4-451A3422C70F}" type="datetimeFigureOut">
              <a:rPr lang="es-ES_tradnl" smtClean="0"/>
              <a:t>25/10/17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2779F-D5C4-D646-901D-BA7D546B104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303808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8462F-1364-A54F-88F4-451A3422C70F}" type="datetimeFigureOut">
              <a:rPr lang="es-ES_tradnl" smtClean="0"/>
              <a:t>25/10/17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2779F-D5C4-D646-901D-BA7D546B104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83401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8462F-1364-A54F-88F4-451A3422C70F}" type="datetimeFigureOut">
              <a:rPr lang="es-ES_tradnl" smtClean="0"/>
              <a:t>25/10/17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2779F-D5C4-D646-901D-BA7D546B104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78315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8462F-1364-A54F-88F4-451A3422C70F}" type="datetimeFigureOut">
              <a:rPr lang="es-ES_tradnl" smtClean="0"/>
              <a:t>25/10/17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2779F-D5C4-D646-901D-BA7D546B104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532139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8462F-1364-A54F-88F4-451A3422C70F}" type="datetimeFigureOut">
              <a:rPr lang="es-ES_tradnl" smtClean="0"/>
              <a:t>25/10/17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2779F-D5C4-D646-901D-BA7D546B104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52183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8462F-1364-A54F-88F4-451A3422C70F}" type="datetimeFigureOut">
              <a:rPr lang="es-ES_tradnl" smtClean="0"/>
              <a:t>25/10/17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2779F-D5C4-D646-901D-BA7D546B104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57299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Clic para editar título</a:t>
            </a:r>
            <a:endParaRPr lang="es-ES_tradn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8462F-1364-A54F-88F4-451A3422C70F}" type="datetimeFigureOut">
              <a:rPr lang="es-ES_tradnl" smtClean="0"/>
              <a:t>25/10/17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2779F-D5C4-D646-901D-BA7D546B1048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3899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TEXTOS: ALGUNOS USOS DE LA ENERG</a:t>
            </a:r>
            <a:r>
              <a:rPr lang="es-ES" dirty="0" smtClean="0"/>
              <a:t>ÍA NUCLEAR</a:t>
            </a:r>
            <a:endParaRPr lang="es-ES_tradnl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err="1" smtClean="0"/>
              <a:t>Qu</a:t>
            </a:r>
            <a:r>
              <a:rPr lang="es-ES" dirty="0" err="1" smtClean="0"/>
              <a:t>ímica</a:t>
            </a:r>
            <a:r>
              <a:rPr lang="es-ES" dirty="0" smtClean="0"/>
              <a:t>- </a:t>
            </a:r>
            <a:r>
              <a:rPr lang="es-ES" dirty="0" err="1" smtClean="0"/>
              <a:t>Timberlake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615263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634" y="0"/>
            <a:ext cx="2745460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0500" y="1126066"/>
            <a:ext cx="3073400" cy="364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44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857" y="0"/>
            <a:ext cx="7172692" cy="576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099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866" y="0"/>
            <a:ext cx="84819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657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200" y="0"/>
            <a:ext cx="79673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030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267" y="0"/>
            <a:ext cx="3441700" cy="67691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9034" y="0"/>
            <a:ext cx="27595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4122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12</Words>
  <Application>Microsoft Macintosh PowerPoint</Application>
  <PresentationFormat>Panorámica</PresentationFormat>
  <Paragraphs>2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Calibri Light</vt:lpstr>
      <vt:lpstr>Arial</vt:lpstr>
      <vt:lpstr>Calibri</vt:lpstr>
      <vt:lpstr>Tema de Office</vt:lpstr>
      <vt:lpstr>TEXTOS: ALGUNOS USOS DE LA ENERGÍA NUCLEAR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TEXTOS: ALGUNOS USOS DE LA ENERGÍA NUCLEAR</dc:title>
  <dc:creator>Maria Elisa Aldana</dc:creator>
  <cp:lastModifiedBy>Maria Elisa Aldana</cp:lastModifiedBy>
  <cp:revision>7</cp:revision>
  <dcterms:created xsi:type="dcterms:W3CDTF">2017-10-25T18:50:21Z</dcterms:created>
  <dcterms:modified xsi:type="dcterms:W3CDTF">2017-10-26T02:57:35Z</dcterms:modified>
</cp:coreProperties>
</file>